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74"/>
  </p:notesMasterIdLst>
  <p:handoutMasterIdLst>
    <p:handoutMasterId r:id="rId75"/>
  </p:handoutMasterIdLst>
  <p:sldIdLst>
    <p:sldId id="378" r:id="rId5"/>
    <p:sldId id="374" r:id="rId6"/>
    <p:sldId id="375" r:id="rId7"/>
    <p:sldId id="376" r:id="rId8"/>
    <p:sldId id="380" r:id="rId9"/>
    <p:sldId id="383" r:id="rId10"/>
    <p:sldId id="381" r:id="rId11"/>
    <p:sldId id="368" r:id="rId12"/>
    <p:sldId id="377" r:id="rId13"/>
    <p:sldId id="261" r:id="rId14"/>
    <p:sldId id="264" r:id="rId15"/>
    <p:sldId id="287" r:id="rId16"/>
    <p:sldId id="272" r:id="rId17"/>
    <p:sldId id="275" r:id="rId18"/>
    <p:sldId id="276" r:id="rId19"/>
    <p:sldId id="284" r:id="rId20"/>
    <p:sldId id="372" r:id="rId21"/>
    <p:sldId id="371" r:id="rId22"/>
    <p:sldId id="370" r:id="rId23"/>
    <p:sldId id="278" r:id="rId24"/>
    <p:sldId id="280" r:id="rId25"/>
    <p:sldId id="281" r:id="rId26"/>
    <p:sldId id="282" r:id="rId27"/>
    <p:sldId id="283" r:id="rId28"/>
    <p:sldId id="288" r:id="rId29"/>
    <p:sldId id="314" r:id="rId30"/>
    <p:sldId id="315" r:id="rId31"/>
    <p:sldId id="334" r:id="rId32"/>
    <p:sldId id="327" r:id="rId33"/>
    <p:sldId id="360" r:id="rId34"/>
    <p:sldId id="316" r:id="rId35"/>
    <p:sldId id="332" r:id="rId36"/>
    <p:sldId id="362" r:id="rId37"/>
    <p:sldId id="363" r:id="rId38"/>
    <p:sldId id="317" r:id="rId39"/>
    <p:sldId id="330" r:id="rId40"/>
    <p:sldId id="364" r:id="rId41"/>
    <p:sldId id="365" r:id="rId42"/>
    <p:sldId id="313" r:id="rId43"/>
    <p:sldId id="335" r:id="rId44"/>
    <p:sldId id="336" r:id="rId45"/>
    <p:sldId id="337" r:id="rId46"/>
    <p:sldId id="338" r:id="rId47"/>
    <p:sldId id="339" r:id="rId48"/>
    <p:sldId id="318" r:id="rId49"/>
    <p:sldId id="340" r:id="rId50"/>
    <p:sldId id="341" r:id="rId51"/>
    <p:sldId id="342" r:id="rId52"/>
    <p:sldId id="343" r:id="rId53"/>
    <p:sldId id="312" r:id="rId54"/>
    <p:sldId id="321" r:id="rId55"/>
    <p:sldId id="344" r:id="rId56"/>
    <p:sldId id="345" r:id="rId57"/>
    <p:sldId id="320" r:id="rId58"/>
    <p:sldId id="349" r:id="rId59"/>
    <p:sldId id="322" r:id="rId60"/>
    <p:sldId id="350" r:id="rId61"/>
    <p:sldId id="351" r:id="rId62"/>
    <p:sldId id="352" r:id="rId63"/>
    <p:sldId id="353" r:id="rId64"/>
    <p:sldId id="311" r:id="rId65"/>
    <p:sldId id="323" r:id="rId66"/>
    <p:sldId id="354" r:id="rId67"/>
    <p:sldId id="355" r:id="rId68"/>
    <p:sldId id="324" r:id="rId69"/>
    <p:sldId id="356" r:id="rId70"/>
    <p:sldId id="357" r:id="rId71"/>
    <p:sldId id="358" r:id="rId72"/>
    <p:sldId id="359" r:id="rId7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CCA"/>
    <a:srgbClr val="2F3035"/>
    <a:srgbClr val="209078"/>
    <a:srgbClr val="E9992D"/>
    <a:srgbClr val="2491BD"/>
    <a:srgbClr val="8B8B8B"/>
    <a:srgbClr val="7F7F7F"/>
    <a:srgbClr val="FFFFFF"/>
    <a:srgbClr val="C4C4C4"/>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4" autoAdjust="0"/>
    <p:restoredTop sz="64576" autoAdjust="0"/>
  </p:normalViewPr>
  <p:slideViewPr>
    <p:cSldViewPr snapToGrid="0">
      <p:cViewPr>
        <p:scale>
          <a:sx n="75" d="100"/>
          <a:sy n="75" d="100"/>
        </p:scale>
        <p:origin x="318" y="-54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1.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03-03-2017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03-03-2017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ya sea aplicados en IA sin interacción humana o ejecutados por un ser humano.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106760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a:t>
            </a:r>
            <a:r>
              <a:rPr lang="es-ES" b="0" i="0" dirty="0" err="1">
                <a:solidFill>
                  <a:srgbClr val="333333"/>
                </a:solidFill>
                <a:effectLst/>
                <a:latin typeface="Georgia" panose="02040502050405020303" pitchFamily="18" charset="0"/>
              </a:rPr>
              <a:t>bie</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7</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68</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69</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362109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160638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03-03-2017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03-03-2017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03-03-2017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03-03-2017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03-03-2017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03-03-2017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03-03-2017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60"/>
            <a:ext cx="10058400" cy="4775200"/>
          </a:xfrm>
          <a:prstGeom prst="rect">
            <a:avLst/>
          </a:prstGeom>
        </p:spPr>
      </p:pic>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de BI</a:t>
            </a:r>
          </a:p>
        </p:txBody>
      </p:sp>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1027"/>
            <a:ext cx="10058400" cy="3350346"/>
          </a:xfrm>
          <a:prstGeom prst="rect">
            <a:avLst/>
          </a:prstGeom>
        </p:spPr>
      </p:pic>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1026" name="Picture 2" descr="Resultado de imagen para data discov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6363"/>
            <a:ext cx="914400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16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21946" r="21946"/>
          <a:stretch>
            <a:fillRect/>
          </a:stretch>
        </p:blipFill>
        <p:spPr>
          <a:xfrm>
            <a:off x="6762750" y="4184650"/>
            <a:ext cx="1130300" cy="2014538"/>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sabemos que no sabemos</a:t>
            </a:r>
            <a:endParaRPr lang="es-PY" sz="2800">
              <a:solidFill>
                <a:prstClr val="white">
                  <a:lumMod val="50000"/>
                </a:prstClr>
              </a:solidFill>
              <a:latin typeface="HK Grotesk" panose="00000500000000000000" pitchFamily="50" charset="0"/>
            </a:endParaRP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endParaRPr lang="es-PY" sz="2800">
              <a:solidFill>
                <a:prstClr val="white">
                  <a:lumMod val="50000"/>
                </a:prstClr>
              </a:solidFill>
              <a:latin typeface="HK Grotesk" panose="00000500000000000000" pitchFamily="50" charset="0"/>
            </a:endParaRP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54938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2970" b="0" i="0" u="none" strike="noStrike" kern="1200" cap="none" spc="0" normalizeH="0" baseline="0" noProof="0">
                <a:ln>
                  <a:noFill/>
                </a:ln>
                <a:solidFill>
                  <a:prstClr val="black"/>
                </a:solidFill>
                <a:effectLst/>
                <a:uLnTx/>
                <a:uFillTx/>
                <a:latin typeface="Arvo" panose="02000000000000000000" pitchFamily="2" charset="0"/>
                <a:ea typeface="Arvo" panose="02000000000000000000" pitchFamily="2" charset="0"/>
                <a:cs typeface="+mn-cs"/>
              </a:rPr>
              <a:t>Creative Infographic 32</a:t>
            </a:r>
          </a:p>
        </p:txBody>
      </p:sp>
      <p:sp>
        <p:nvSpPr>
          <p:cNvPr id="11" name="TextBox 10"/>
          <p:cNvSpPr txBox="1"/>
          <p:nvPr/>
        </p:nvSpPr>
        <p:spPr>
          <a:xfrm>
            <a:off x="4115875" y="2229562"/>
            <a:ext cx="1842364" cy="219291"/>
          </a:xfrm>
          <a:prstGeom prst="rect">
            <a:avLst/>
          </a:prstGeom>
          <a:noFill/>
        </p:spPr>
        <p:txBody>
          <a:bodyPr wrap="non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41" normalizeH="0" baseline="0" noProof="0">
                <a:ln>
                  <a:noFill/>
                </a:ln>
                <a:solidFill>
                  <a:prstClr val="white">
                    <a:lumMod val="65000"/>
                  </a:prstClr>
                </a:solidFill>
                <a:effectLst/>
                <a:uLnTx/>
                <a:uFillTx/>
                <a:latin typeface="HK Grotesk" panose="00000500000000000000" pitchFamily="50" charset="0"/>
                <a:ea typeface="+mn-ea"/>
                <a:cs typeface="+mn-cs"/>
              </a:rPr>
              <a:t>WRITE YOUR RELEVANT TEXT HERE</a:t>
            </a:r>
          </a:p>
        </p:txBody>
      </p:sp>
      <p:sp>
        <p:nvSpPr>
          <p:cNvPr id="30" name="Shape 7925"/>
          <p:cNvSpPr/>
          <p:nvPr/>
        </p:nvSpPr>
        <p:spPr>
          <a:xfrm>
            <a:off x="4568353" y="3762705"/>
            <a:ext cx="980138" cy="2470235"/>
          </a:xfrm>
          <a:custGeom>
            <a:avLst/>
            <a:gdLst/>
            <a:ahLst/>
            <a:cxnLst>
              <a:cxn ang="0">
                <a:pos x="wd2" y="hd2"/>
              </a:cxn>
              <a:cxn ang="5400000">
                <a:pos x="wd2" y="hd2"/>
              </a:cxn>
              <a:cxn ang="10800000">
                <a:pos x="wd2" y="hd2"/>
              </a:cxn>
              <a:cxn ang="16200000">
                <a:pos x="wd2" y="hd2"/>
              </a:cxn>
            </a:cxnLst>
            <a:rect l="0" t="0" r="r" b="b"/>
            <a:pathLst>
              <a:path w="21600" h="21600" extrusionOk="0">
                <a:moveTo>
                  <a:pt x="11614" y="0"/>
                </a:moveTo>
                <a:lnTo>
                  <a:pt x="10982" y="11"/>
                </a:lnTo>
                <a:lnTo>
                  <a:pt x="10495" y="7316"/>
                </a:lnTo>
                <a:lnTo>
                  <a:pt x="10311" y="7316"/>
                </a:lnTo>
                <a:lnTo>
                  <a:pt x="5040" y="4934"/>
                </a:lnTo>
                <a:lnTo>
                  <a:pt x="4098" y="5274"/>
                </a:lnTo>
                <a:lnTo>
                  <a:pt x="9839" y="8344"/>
                </a:lnTo>
                <a:lnTo>
                  <a:pt x="9157" y="13657"/>
                </a:lnTo>
                <a:lnTo>
                  <a:pt x="1743" y="10307"/>
                </a:lnTo>
                <a:lnTo>
                  <a:pt x="465" y="10768"/>
                </a:lnTo>
                <a:lnTo>
                  <a:pt x="8348" y="14989"/>
                </a:lnTo>
                <a:cubicBezTo>
                  <a:pt x="8869" y="15678"/>
                  <a:pt x="8688" y="17187"/>
                  <a:pt x="8374" y="18525"/>
                </a:cubicBezTo>
                <a:cubicBezTo>
                  <a:pt x="8077" y="19789"/>
                  <a:pt x="7686" y="20827"/>
                  <a:pt x="7641" y="20946"/>
                </a:cubicBezTo>
                <a:lnTo>
                  <a:pt x="0" y="20946"/>
                </a:lnTo>
                <a:lnTo>
                  <a:pt x="0" y="21600"/>
                </a:lnTo>
                <a:lnTo>
                  <a:pt x="21600" y="21600"/>
                </a:lnTo>
                <a:lnTo>
                  <a:pt x="21600" y="20946"/>
                </a:lnTo>
                <a:lnTo>
                  <a:pt x="14478" y="20946"/>
                </a:lnTo>
                <a:cubicBezTo>
                  <a:pt x="14472" y="20926"/>
                  <a:pt x="13902" y="19197"/>
                  <a:pt x="13212" y="15954"/>
                </a:cubicBezTo>
                <a:cubicBezTo>
                  <a:pt x="12517" y="12693"/>
                  <a:pt x="13674" y="12692"/>
                  <a:pt x="13674" y="12692"/>
                </a:cubicBezTo>
                <a:lnTo>
                  <a:pt x="20503" y="9431"/>
                </a:lnTo>
                <a:lnTo>
                  <a:pt x="19114" y="8696"/>
                </a:lnTo>
                <a:lnTo>
                  <a:pt x="12631" y="11452"/>
                </a:lnTo>
                <a:lnTo>
                  <a:pt x="11953" y="7859"/>
                </a:lnTo>
                <a:lnTo>
                  <a:pt x="16953" y="5473"/>
                </a:lnTo>
                <a:lnTo>
                  <a:pt x="15932" y="4933"/>
                </a:lnTo>
                <a:lnTo>
                  <a:pt x="11790" y="6734"/>
                </a:lnTo>
                <a:lnTo>
                  <a:pt x="11614" y="0"/>
                </a:lnTo>
                <a:close/>
              </a:path>
            </a:pathLst>
          </a:custGeom>
          <a:solidFill>
            <a:srgbClr val="E8E9ED"/>
          </a:solidFill>
          <a:ln w="6350">
            <a:solidFill>
              <a:schemeClr val="bg1">
                <a:lumMod val="75000"/>
              </a:schemeClr>
            </a:solidFill>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sp>
        <p:nvSpPr>
          <p:cNvPr id="31" name="Shape 7926"/>
          <p:cNvSpPr/>
          <p:nvPr/>
        </p:nvSpPr>
        <p:spPr>
          <a:xfrm>
            <a:off x="3448614" y="4332965"/>
            <a:ext cx="854301" cy="854301"/>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32" name="Shape 7927"/>
          <p:cNvSpPr/>
          <p:nvPr/>
        </p:nvSpPr>
        <p:spPr>
          <a:xfrm>
            <a:off x="3725542" y="4667674"/>
            <a:ext cx="362608" cy="199139"/>
          </a:xfrm>
          <a:custGeom>
            <a:avLst/>
            <a:gdLst/>
            <a:ahLst/>
            <a:cxnLst>
              <a:cxn ang="0">
                <a:pos x="wd2" y="hd2"/>
              </a:cxn>
              <a:cxn ang="5400000">
                <a:pos x="wd2" y="hd2"/>
              </a:cxn>
              <a:cxn ang="10800000">
                <a:pos x="wd2" y="hd2"/>
              </a:cxn>
              <a:cxn ang="16200000">
                <a:pos x="wd2" y="hd2"/>
              </a:cxn>
            </a:cxnLst>
            <a:rect l="0" t="0" r="r" b="b"/>
            <a:pathLst>
              <a:path w="19589" h="21600" extrusionOk="0">
                <a:moveTo>
                  <a:pt x="7105" y="6341"/>
                </a:moveTo>
                <a:cubicBezTo>
                  <a:pt x="11563" y="3963"/>
                  <a:pt x="15229" y="9116"/>
                  <a:pt x="15229" y="9116"/>
                </a:cubicBezTo>
                <a:cubicBezTo>
                  <a:pt x="12158" y="10701"/>
                  <a:pt x="12158" y="10701"/>
                  <a:pt x="12158" y="10701"/>
                </a:cubicBezTo>
                <a:cubicBezTo>
                  <a:pt x="11365" y="7530"/>
                  <a:pt x="11365" y="7530"/>
                  <a:pt x="11365" y="7530"/>
                </a:cubicBezTo>
                <a:cubicBezTo>
                  <a:pt x="10473" y="7134"/>
                  <a:pt x="9582" y="7134"/>
                  <a:pt x="8591" y="7332"/>
                </a:cubicBezTo>
                <a:cubicBezTo>
                  <a:pt x="10672" y="15853"/>
                  <a:pt x="10672" y="15853"/>
                  <a:pt x="10672" y="15853"/>
                </a:cubicBezTo>
                <a:cubicBezTo>
                  <a:pt x="19589" y="10701"/>
                  <a:pt x="19589" y="10701"/>
                  <a:pt x="19589" y="10701"/>
                </a:cubicBezTo>
                <a:cubicBezTo>
                  <a:pt x="19589" y="10701"/>
                  <a:pt x="16319" y="396"/>
                  <a:pt x="6609" y="3765"/>
                </a:cubicBezTo>
                <a:cubicBezTo>
                  <a:pt x="6609" y="3765"/>
                  <a:pt x="6510" y="3765"/>
                  <a:pt x="6510" y="3765"/>
                </a:cubicBezTo>
                <a:cubicBezTo>
                  <a:pt x="5519" y="0"/>
                  <a:pt x="5519" y="0"/>
                  <a:pt x="5519" y="0"/>
                </a:cubicBezTo>
                <a:cubicBezTo>
                  <a:pt x="2745" y="594"/>
                  <a:pt x="2745" y="594"/>
                  <a:pt x="2745" y="594"/>
                </a:cubicBezTo>
                <a:cubicBezTo>
                  <a:pt x="3835" y="5350"/>
                  <a:pt x="3835" y="5350"/>
                  <a:pt x="3835" y="5350"/>
                </a:cubicBezTo>
                <a:cubicBezTo>
                  <a:pt x="-2011" y="10106"/>
                  <a:pt x="565" y="21600"/>
                  <a:pt x="565" y="21600"/>
                </a:cubicBezTo>
                <a:cubicBezTo>
                  <a:pt x="9582" y="16448"/>
                  <a:pt x="9582" y="16448"/>
                  <a:pt x="9582" y="16448"/>
                </a:cubicBezTo>
                <a:lnTo>
                  <a:pt x="7105" y="6341"/>
                </a:lnTo>
                <a:close/>
                <a:moveTo>
                  <a:pt x="3042" y="15655"/>
                </a:moveTo>
                <a:cubicBezTo>
                  <a:pt x="3042" y="15655"/>
                  <a:pt x="2150" y="11890"/>
                  <a:pt x="4628" y="8521"/>
                </a:cubicBezTo>
                <a:cubicBezTo>
                  <a:pt x="6015" y="14070"/>
                  <a:pt x="6015" y="14070"/>
                  <a:pt x="6015" y="14070"/>
                </a:cubicBezTo>
                <a:lnTo>
                  <a:pt x="3042" y="15655"/>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7928"/>
          <p:cNvSpPr/>
          <p:nvPr/>
        </p:nvSpPr>
        <p:spPr>
          <a:xfrm>
            <a:off x="4221701" y="3141425"/>
            <a:ext cx="617744" cy="61774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2" name="Shape 7929"/>
          <p:cNvSpPr/>
          <p:nvPr/>
        </p:nvSpPr>
        <p:spPr>
          <a:xfrm>
            <a:off x="4401234" y="3393658"/>
            <a:ext cx="258759" cy="113310"/>
          </a:xfrm>
          <a:custGeom>
            <a:avLst/>
            <a:gdLst/>
            <a:ahLst/>
            <a:cxnLst>
              <a:cxn ang="0">
                <a:pos x="wd2" y="hd2"/>
              </a:cxn>
              <a:cxn ang="5400000">
                <a:pos x="wd2" y="hd2"/>
              </a:cxn>
              <a:cxn ang="10800000">
                <a:pos x="wd2" y="hd2"/>
              </a:cxn>
              <a:cxn ang="16200000">
                <a:pos x="wd2" y="hd2"/>
              </a:cxn>
            </a:cxnLst>
            <a:rect l="0" t="0" r="r" b="b"/>
            <a:pathLst>
              <a:path w="20703" h="20594" extrusionOk="0">
                <a:moveTo>
                  <a:pt x="4625" y="0"/>
                </a:moveTo>
                <a:cubicBezTo>
                  <a:pt x="3441" y="0"/>
                  <a:pt x="2257" y="1010"/>
                  <a:pt x="1354" y="3022"/>
                </a:cubicBezTo>
                <a:cubicBezTo>
                  <a:pt x="-452" y="7045"/>
                  <a:pt x="-452" y="13554"/>
                  <a:pt x="1354" y="17577"/>
                </a:cubicBezTo>
                <a:cubicBezTo>
                  <a:pt x="3160" y="21600"/>
                  <a:pt x="6090" y="21600"/>
                  <a:pt x="7896" y="17577"/>
                </a:cubicBezTo>
                <a:cubicBezTo>
                  <a:pt x="9702" y="13554"/>
                  <a:pt x="9702" y="7045"/>
                  <a:pt x="7896" y="3022"/>
                </a:cubicBezTo>
                <a:cubicBezTo>
                  <a:pt x="6993" y="1010"/>
                  <a:pt x="5809" y="0"/>
                  <a:pt x="4625" y="0"/>
                </a:cubicBezTo>
                <a:close/>
                <a:moveTo>
                  <a:pt x="16146" y="0"/>
                </a:moveTo>
                <a:cubicBezTo>
                  <a:pt x="14980" y="0"/>
                  <a:pt x="13814" y="1010"/>
                  <a:pt x="12924" y="3022"/>
                </a:cubicBezTo>
                <a:cubicBezTo>
                  <a:pt x="11144" y="7045"/>
                  <a:pt x="11144" y="13554"/>
                  <a:pt x="12924" y="17577"/>
                </a:cubicBezTo>
                <a:cubicBezTo>
                  <a:pt x="14704" y="21600"/>
                  <a:pt x="17588" y="21600"/>
                  <a:pt x="19368" y="17577"/>
                </a:cubicBezTo>
                <a:cubicBezTo>
                  <a:pt x="21148" y="13554"/>
                  <a:pt x="21148" y="7045"/>
                  <a:pt x="19368" y="3022"/>
                </a:cubicBezTo>
                <a:cubicBezTo>
                  <a:pt x="18478" y="1010"/>
                  <a:pt x="17313" y="0"/>
                  <a:pt x="16146" y="0"/>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7930"/>
          <p:cNvSpPr/>
          <p:nvPr/>
        </p:nvSpPr>
        <p:spPr>
          <a:xfrm>
            <a:off x="4891102" y="3597111"/>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4" name="Shape 7931"/>
          <p:cNvSpPr/>
          <p:nvPr/>
        </p:nvSpPr>
        <p:spPr>
          <a:xfrm>
            <a:off x="5019332" y="3739538"/>
            <a:ext cx="137996" cy="111937"/>
          </a:xfrm>
          <a:custGeom>
            <a:avLst/>
            <a:gdLst/>
            <a:ahLst/>
            <a:cxnLst>
              <a:cxn ang="0">
                <a:pos x="wd2" y="hd2"/>
              </a:cxn>
              <a:cxn ang="5400000">
                <a:pos x="wd2" y="hd2"/>
              </a:cxn>
              <a:cxn ang="10800000">
                <a:pos x="wd2" y="hd2"/>
              </a:cxn>
              <a:cxn ang="16200000">
                <a:pos x="wd2" y="hd2"/>
              </a:cxn>
            </a:cxnLst>
            <a:rect l="0" t="0" r="r" b="b"/>
            <a:pathLst>
              <a:path w="21600" h="21600" extrusionOk="0">
                <a:moveTo>
                  <a:pt x="21600" y="2565"/>
                </a:moveTo>
                <a:cubicBezTo>
                  <a:pt x="20832" y="2970"/>
                  <a:pt x="19955" y="3375"/>
                  <a:pt x="19078" y="3510"/>
                </a:cubicBezTo>
                <a:cubicBezTo>
                  <a:pt x="19955" y="2835"/>
                  <a:pt x="20723" y="1755"/>
                  <a:pt x="21052" y="405"/>
                </a:cubicBezTo>
                <a:cubicBezTo>
                  <a:pt x="20175" y="1080"/>
                  <a:pt x="19188" y="1485"/>
                  <a:pt x="18201" y="1755"/>
                </a:cubicBezTo>
                <a:cubicBezTo>
                  <a:pt x="17434" y="675"/>
                  <a:pt x="16227" y="0"/>
                  <a:pt x="15021" y="0"/>
                </a:cubicBezTo>
                <a:cubicBezTo>
                  <a:pt x="12499" y="0"/>
                  <a:pt x="10526" y="2430"/>
                  <a:pt x="10526" y="5535"/>
                </a:cubicBezTo>
                <a:cubicBezTo>
                  <a:pt x="10526" y="5940"/>
                  <a:pt x="10636" y="6345"/>
                  <a:pt x="10636" y="6750"/>
                </a:cubicBezTo>
                <a:cubicBezTo>
                  <a:pt x="7017" y="6480"/>
                  <a:pt x="3728" y="4320"/>
                  <a:pt x="1535" y="1080"/>
                </a:cubicBezTo>
                <a:cubicBezTo>
                  <a:pt x="1096" y="1890"/>
                  <a:pt x="877" y="2835"/>
                  <a:pt x="877" y="3780"/>
                </a:cubicBezTo>
                <a:cubicBezTo>
                  <a:pt x="877" y="5670"/>
                  <a:pt x="1754" y="7290"/>
                  <a:pt x="2851" y="8370"/>
                </a:cubicBezTo>
                <a:cubicBezTo>
                  <a:pt x="2193" y="8235"/>
                  <a:pt x="1535" y="8100"/>
                  <a:pt x="877" y="7695"/>
                </a:cubicBezTo>
                <a:lnTo>
                  <a:pt x="877" y="7695"/>
                </a:lnTo>
                <a:cubicBezTo>
                  <a:pt x="877" y="10395"/>
                  <a:pt x="2412" y="12555"/>
                  <a:pt x="4495" y="13095"/>
                </a:cubicBezTo>
                <a:cubicBezTo>
                  <a:pt x="4057" y="13230"/>
                  <a:pt x="3728" y="13230"/>
                  <a:pt x="3289" y="13230"/>
                </a:cubicBezTo>
                <a:cubicBezTo>
                  <a:pt x="2960" y="13230"/>
                  <a:pt x="2741" y="13230"/>
                  <a:pt x="2412" y="13095"/>
                </a:cubicBezTo>
                <a:cubicBezTo>
                  <a:pt x="2960" y="15255"/>
                  <a:pt x="4605" y="16875"/>
                  <a:pt x="6579" y="16875"/>
                </a:cubicBezTo>
                <a:cubicBezTo>
                  <a:pt x="5044" y="18360"/>
                  <a:pt x="3180" y="19305"/>
                  <a:pt x="1096" y="19305"/>
                </a:cubicBezTo>
                <a:cubicBezTo>
                  <a:pt x="768" y="19305"/>
                  <a:pt x="329" y="19305"/>
                  <a:pt x="0" y="19170"/>
                </a:cubicBezTo>
                <a:cubicBezTo>
                  <a:pt x="1974" y="20790"/>
                  <a:pt x="4276" y="21600"/>
                  <a:pt x="6798" y="21600"/>
                </a:cubicBezTo>
                <a:cubicBezTo>
                  <a:pt x="15021" y="21600"/>
                  <a:pt x="19407" y="13365"/>
                  <a:pt x="19407" y="6075"/>
                </a:cubicBezTo>
                <a:cubicBezTo>
                  <a:pt x="19407" y="5940"/>
                  <a:pt x="19407" y="5670"/>
                  <a:pt x="19407" y="5400"/>
                </a:cubicBezTo>
                <a:cubicBezTo>
                  <a:pt x="20284" y="4590"/>
                  <a:pt x="21052" y="3645"/>
                  <a:pt x="21600" y="2565"/>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7932"/>
          <p:cNvSpPr/>
          <p:nvPr/>
        </p:nvSpPr>
        <p:spPr>
          <a:xfrm>
            <a:off x="4406280" y="4707087"/>
            <a:ext cx="394454" cy="394454"/>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46" name="Shape 7933"/>
          <p:cNvSpPr/>
          <p:nvPr/>
        </p:nvSpPr>
        <p:spPr>
          <a:xfrm>
            <a:off x="4537764" y="4838571"/>
            <a:ext cx="131485" cy="131485"/>
          </a:xfrm>
          <a:custGeom>
            <a:avLst/>
            <a:gdLst/>
            <a:ahLst/>
            <a:cxnLst>
              <a:cxn ang="0">
                <a:pos x="wd2" y="hd2"/>
              </a:cxn>
              <a:cxn ang="5400000">
                <a:pos x="wd2" y="hd2"/>
              </a:cxn>
              <a:cxn ang="10800000">
                <a:pos x="wd2" y="hd2"/>
              </a:cxn>
              <a:cxn ang="16200000">
                <a:pos x="wd2" y="hd2"/>
              </a:cxn>
            </a:cxnLst>
            <a:rect l="0" t="0" r="r" b="b"/>
            <a:pathLst>
              <a:path w="21600" h="21600" extrusionOk="0">
                <a:moveTo>
                  <a:pt x="21382" y="8618"/>
                </a:moveTo>
                <a:cubicBezTo>
                  <a:pt x="21273" y="7964"/>
                  <a:pt x="21055" y="7309"/>
                  <a:pt x="20727" y="6655"/>
                </a:cubicBezTo>
                <a:cubicBezTo>
                  <a:pt x="20509" y="6000"/>
                  <a:pt x="20182" y="5345"/>
                  <a:pt x="19745" y="4800"/>
                </a:cubicBezTo>
                <a:cubicBezTo>
                  <a:pt x="19418" y="4255"/>
                  <a:pt x="18982" y="3709"/>
                  <a:pt x="18436" y="3164"/>
                </a:cubicBezTo>
                <a:cubicBezTo>
                  <a:pt x="18000" y="2727"/>
                  <a:pt x="17455" y="2291"/>
                  <a:pt x="16800" y="1855"/>
                </a:cubicBezTo>
                <a:cubicBezTo>
                  <a:pt x="16255" y="1527"/>
                  <a:pt x="15709" y="1091"/>
                  <a:pt x="15055" y="873"/>
                </a:cubicBezTo>
                <a:cubicBezTo>
                  <a:pt x="14400" y="545"/>
                  <a:pt x="13636" y="436"/>
                  <a:pt x="12982" y="218"/>
                </a:cubicBezTo>
                <a:cubicBezTo>
                  <a:pt x="12327" y="109"/>
                  <a:pt x="11564" y="0"/>
                  <a:pt x="10800" y="0"/>
                </a:cubicBezTo>
                <a:cubicBezTo>
                  <a:pt x="10036" y="0"/>
                  <a:pt x="9382" y="109"/>
                  <a:pt x="8618" y="218"/>
                </a:cubicBezTo>
                <a:cubicBezTo>
                  <a:pt x="7964" y="436"/>
                  <a:pt x="7309" y="545"/>
                  <a:pt x="6655" y="873"/>
                </a:cubicBezTo>
                <a:cubicBezTo>
                  <a:pt x="6000" y="1091"/>
                  <a:pt x="5345" y="1527"/>
                  <a:pt x="4800" y="1855"/>
                </a:cubicBezTo>
                <a:cubicBezTo>
                  <a:pt x="4255" y="2291"/>
                  <a:pt x="3709" y="2727"/>
                  <a:pt x="3164" y="3164"/>
                </a:cubicBezTo>
                <a:cubicBezTo>
                  <a:pt x="2727" y="3709"/>
                  <a:pt x="2291" y="4255"/>
                  <a:pt x="1855" y="4800"/>
                </a:cubicBezTo>
                <a:cubicBezTo>
                  <a:pt x="1527" y="5345"/>
                  <a:pt x="1200" y="6000"/>
                  <a:pt x="873" y="6655"/>
                </a:cubicBezTo>
                <a:cubicBezTo>
                  <a:pt x="655" y="7309"/>
                  <a:pt x="436" y="7964"/>
                  <a:pt x="218" y="8618"/>
                </a:cubicBezTo>
                <a:cubicBezTo>
                  <a:pt x="109" y="9382"/>
                  <a:pt x="0" y="10036"/>
                  <a:pt x="0" y="10800"/>
                </a:cubicBezTo>
                <a:cubicBezTo>
                  <a:pt x="0" y="11564"/>
                  <a:pt x="109" y="12327"/>
                  <a:pt x="218" y="12982"/>
                </a:cubicBezTo>
                <a:cubicBezTo>
                  <a:pt x="436" y="13636"/>
                  <a:pt x="655" y="14400"/>
                  <a:pt x="873" y="15055"/>
                </a:cubicBezTo>
                <a:cubicBezTo>
                  <a:pt x="1200" y="15600"/>
                  <a:pt x="1527" y="16255"/>
                  <a:pt x="1855" y="16800"/>
                </a:cubicBezTo>
                <a:cubicBezTo>
                  <a:pt x="2291" y="17455"/>
                  <a:pt x="2727" y="18000"/>
                  <a:pt x="3164" y="18436"/>
                </a:cubicBezTo>
                <a:cubicBezTo>
                  <a:pt x="3709" y="18982"/>
                  <a:pt x="4255" y="19418"/>
                  <a:pt x="4800" y="19745"/>
                </a:cubicBezTo>
                <a:cubicBezTo>
                  <a:pt x="5345" y="20182"/>
                  <a:pt x="6000" y="20509"/>
                  <a:pt x="6655" y="20727"/>
                </a:cubicBezTo>
                <a:cubicBezTo>
                  <a:pt x="7309" y="21055"/>
                  <a:pt x="7964" y="21273"/>
                  <a:pt x="8618" y="21382"/>
                </a:cubicBezTo>
                <a:cubicBezTo>
                  <a:pt x="9382" y="21491"/>
                  <a:pt x="10036" y="21600"/>
                  <a:pt x="10800" y="21600"/>
                </a:cubicBezTo>
                <a:cubicBezTo>
                  <a:pt x="11564" y="21600"/>
                  <a:pt x="12327" y="21491"/>
                  <a:pt x="12982" y="21382"/>
                </a:cubicBezTo>
                <a:cubicBezTo>
                  <a:pt x="13636" y="21273"/>
                  <a:pt x="14400" y="21055"/>
                  <a:pt x="15055" y="20727"/>
                </a:cubicBezTo>
                <a:cubicBezTo>
                  <a:pt x="15709" y="20509"/>
                  <a:pt x="16255" y="20182"/>
                  <a:pt x="16800" y="19745"/>
                </a:cubicBezTo>
                <a:cubicBezTo>
                  <a:pt x="17455" y="19418"/>
                  <a:pt x="18000" y="18982"/>
                  <a:pt x="18436" y="18436"/>
                </a:cubicBezTo>
                <a:cubicBezTo>
                  <a:pt x="18982" y="18000"/>
                  <a:pt x="19418" y="17455"/>
                  <a:pt x="19745" y="16800"/>
                </a:cubicBezTo>
                <a:cubicBezTo>
                  <a:pt x="20182" y="16255"/>
                  <a:pt x="20509" y="15600"/>
                  <a:pt x="20727" y="15055"/>
                </a:cubicBezTo>
                <a:cubicBezTo>
                  <a:pt x="21055" y="14400"/>
                  <a:pt x="21273" y="13636"/>
                  <a:pt x="21382" y="12982"/>
                </a:cubicBezTo>
                <a:cubicBezTo>
                  <a:pt x="21491" y="12327"/>
                  <a:pt x="21600" y="11564"/>
                  <a:pt x="21600" y="10800"/>
                </a:cubicBezTo>
                <a:cubicBezTo>
                  <a:pt x="21600" y="10036"/>
                  <a:pt x="21491" y="9382"/>
                  <a:pt x="21382" y="8618"/>
                </a:cubicBezTo>
                <a:close/>
                <a:moveTo>
                  <a:pt x="20073" y="10691"/>
                </a:moveTo>
                <a:cubicBezTo>
                  <a:pt x="19855" y="10691"/>
                  <a:pt x="16800" y="10036"/>
                  <a:pt x="13636" y="10473"/>
                </a:cubicBezTo>
                <a:cubicBezTo>
                  <a:pt x="13527" y="10255"/>
                  <a:pt x="13527" y="10145"/>
                  <a:pt x="13418" y="9927"/>
                </a:cubicBezTo>
                <a:cubicBezTo>
                  <a:pt x="13200" y="9491"/>
                  <a:pt x="12982" y="9055"/>
                  <a:pt x="12764" y="8618"/>
                </a:cubicBezTo>
                <a:cubicBezTo>
                  <a:pt x="16473" y="7091"/>
                  <a:pt x="17891" y="5018"/>
                  <a:pt x="17891" y="4909"/>
                </a:cubicBezTo>
                <a:cubicBezTo>
                  <a:pt x="19200" y="6545"/>
                  <a:pt x="19964" y="8509"/>
                  <a:pt x="20073" y="10691"/>
                </a:cubicBezTo>
                <a:close/>
                <a:moveTo>
                  <a:pt x="16909" y="3927"/>
                </a:moveTo>
                <a:cubicBezTo>
                  <a:pt x="16909" y="3927"/>
                  <a:pt x="15600" y="5891"/>
                  <a:pt x="12109" y="7200"/>
                </a:cubicBezTo>
                <a:cubicBezTo>
                  <a:pt x="10473" y="4364"/>
                  <a:pt x="8836" y="2073"/>
                  <a:pt x="8618" y="1855"/>
                </a:cubicBezTo>
                <a:cubicBezTo>
                  <a:pt x="9382" y="1745"/>
                  <a:pt x="10036" y="1636"/>
                  <a:pt x="10800" y="1636"/>
                </a:cubicBezTo>
                <a:cubicBezTo>
                  <a:pt x="13200" y="1636"/>
                  <a:pt x="15273" y="2509"/>
                  <a:pt x="16909" y="3927"/>
                </a:cubicBezTo>
                <a:close/>
                <a:moveTo>
                  <a:pt x="8618" y="1855"/>
                </a:moveTo>
                <a:cubicBezTo>
                  <a:pt x="8618" y="1855"/>
                  <a:pt x="8618" y="1855"/>
                  <a:pt x="8618" y="1855"/>
                </a:cubicBezTo>
                <a:cubicBezTo>
                  <a:pt x="8618" y="1855"/>
                  <a:pt x="8618" y="1855"/>
                  <a:pt x="8618" y="1855"/>
                </a:cubicBezTo>
                <a:cubicBezTo>
                  <a:pt x="8618" y="1855"/>
                  <a:pt x="8618" y="1855"/>
                  <a:pt x="8618" y="1855"/>
                </a:cubicBezTo>
                <a:close/>
                <a:moveTo>
                  <a:pt x="6873" y="2509"/>
                </a:moveTo>
                <a:cubicBezTo>
                  <a:pt x="6982" y="2618"/>
                  <a:pt x="8727" y="4909"/>
                  <a:pt x="10255" y="7745"/>
                </a:cubicBezTo>
                <a:cubicBezTo>
                  <a:pt x="5891" y="8945"/>
                  <a:pt x="2073" y="8945"/>
                  <a:pt x="1855" y="8945"/>
                </a:cubicBezTo>
                <a:cubicBezTo>
                  <a:pt x="2400" y="6109"/>
                  <a:pt x="4364" y="3709"/>
                  <a:pt x="6873" y="2509"/>
                </a:cubicBezTo>
                <a:close/>
                <a:moveTo>
                  <a:pt x="1636" y="10800"/>
                </a:moveTo>
                <a:cubicBezTo>
                  <a:pt x="1636" y="10691"/>
                  <a:pt x="1636" y="10582"/>
                  <a:pt x="1636" y="10473"/>
                </a:cubicBezTo>
                <a:cubicBezTo>
                  <a:pt x="1745" y="10473"/>
                  <a:pt x="6327" y="10582"/>
                  <a:pt x="11018" y="9164"/>
                </a:cubicBezTo>
                <a:cubicBezTo>
                  <a:pt x="11345" y="9709"/>
                  <a:pt x="11564" y="10255"/>
                  <a:pt x="11782" y="10800"/>
                </a:cubicBezTo>
                <a:cubicBezTo>
                  <a:pt x="11673" y="10800"/>
                  <a:pt x="11564" y="10800"/>
                  <a:pt x="11455" y="10909"/>
                </a:cubicBezTo>
                <a:cubicBezTo>
                  <a:pt x="6436" y="12545"/>
                  <a:pt x="3927" y="17018"/>
                  <a:pt x="3927" y="17018"/>
                </a:cubicBezTo>
                <a:cubicBezTo>
                  <a:pt x="3927" y="17018"/>
                  <a:pt x="3927" y="17018"/>
                  <a:pt x="3927" y="17018"/>
                </a:cubicBezTo>
                <a:cubicBezTo>
                  <a:pt x="2509" y="15382"/>
                  <a:pt x="1636" y="13200"/>
                  <a:pt x="1636" y="10800"/>
                </a:cubicBezTo>
                <a:close/>
                <a:moveTo>
                  <a:pt x="10800" y="20073"/>
                </a:moveTo>
                <a:cubicBezTo>
                  <a:pt x="8618" y="20073"/>
                  <a:pt x="6545" y="19200"/>
                  <a:pt x="4909" y="17891"/>
                </a:cubicBezTo>
                <a:cubicBezTo>
                  <a:pt x="5018" y="18000"/>
                  <a:pt x="5127" y="18109"/>
                  <a:pt x="5127" y="18109"/>
                </a:cubicBezTo>
                <a:cubicBezTo>
                  <a:pt x="5127" y="18109"/>
                  <a:pt x="6873" y="14182"/>
                  <a:pt x="12436" y="12327"/>
                </a:cubicBezTo>
                <a:cubicBezTo>
                  <a:pt x="12436" y="12327"/>
                  <a:pt x="12436" y="12327"/>
                  <a:pt x="12436" y="12327"/>
                </a:cubicBezTo>
                <a:cubicBezTo>
                  <a:pt x="13745" y="15709"/>
                  <a:pt x="14291" y="18436"/>
                  <a:pt x="14400" y="19309"/>
                </a:cubicBezTo>
                <a:cubicBezTo>
                  <a:pt x="13309" y="19745"/>
                  <a:pt x="12109" y="20073"/>
                  <a:pt x="10800" y="20073"/>
                </a:cubicBezTo>
                <a:close/>
                <a:moveTo>
                  <a:pt x="15927" y="18436"/>
                </a:moveTo>
                <a:cubicBezTo>
                  <a:pt x="15818" y="17891"/>
                  <a:pt x="15382" y="15164"/>
                  <a:pt x="14182" y="11891"/>
                </a:cubicBezTo>
                <a:cubicBezTo>
                  <a:pt x="17127" y="11345"/>
                  <a:pt x="19745" y="12218"/>
                  <a:pt x="19964" y="12327"/>
                </a:cubicBezTo>
                <a:cubicBezTo>
                  <a:pt x="19527" y="14836"/>
                  <a:pt x="18000" y="17018"/>
                  <a:pt x="15927" y="18436"/>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7934"/>
          <p:cNvSpPr/>
          <p:nvPr/>
        </p:nvSpPr>
        <p:spPr>
          <a:xfrm>
            <a:off x="6040624" y="4707087"/>
            <a:ext cx="394454" cy="394454"/>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48" name="Shape 7935"/>
          <p:cNvSpPr/>
          <p:nvPr/>
        </p:nvSpPr>
        <p:spPr>
          <a:xfrm>
            <a:off x="6202683" y="4840591"/>
            <a:ext cx="61284" cy="131485"/>
          </a:xfrm>
          <a:custGeom>
            <a:avLst/>
            <a:gdLst/>
            <a:ahLst/>
            <a:cxnLst>
              <a:cxn ang="0">
                <a:pos x="wd2" y="hd2"/>
              </a:cxn>
              <a:cxn ang="5400000">
                <a:pos x="wd2" y="hd2"/>
              </a:cxn>
              <a:cxn ang="10800000">
                <a:pos x="wd2" y="hd2"/>
              </a:cxn>
              <a:cxn ang="16200000">
                <a:pos x="wd2" y="hd2"/>
              </a:cxn>
            </a:cxnLst>
            <a:rect l="0" t="0" r="r" b="b"/>
            <a:pathLst>
              <a:path w="21600" h="21600" extrusionOk="0">
                <a:moveTo>
                  <a:pt x="21600" y="6939"/>
                </a:moveTo>
                <a:cubicBezTo>
                  <a:pt x="14400" y="6939"/>
                  <a:pt x="14400" y="6939"/>
                  <a:pt x="14400" y="6939"/>
                </a:cubicBezTo>
                <a:cubicBezTo>
                  <a:pt x="14400" y="4701"/>
                  <a:pt x="14400" y="4701"/>
                  <a:pt x="14400" y="4701"/>
                </a:cubicBezTo>
                <a:cubicBezTo>
                  <a:pt x="14400" y="3917"/>
                  <a:pt x="15600" y="3693"/>
                  <a:pt x="16320" y="3693"/>
                </a:cubicBezTo>
                <a:cubicBezTo>
                  <a:pt x="17280" y="3693"/>
                  <a:pt x="21600" y="3693"/>
                  <a:pt x="21600" y="3693"/>
                </a:cubicBezTo>
                <a:cubicBezTo>
                  <a:pt x="21600" y="0"/>
                  <a:pt x="21600" y="0"/>
                  <a:pt x="21600" y="0"/>
                </a:cubicBezTo>
                <a:cubicBezTo>
                  <a:pt x="14400" y="0"/>
                  <a:pt x="14400" y="0"/>
                  <a:pt x="14400" y="0"/>
                </a:cubicBezTo>
                <a:cubicBezTo>
                  <a:pt x="6480" y="0"/>
                  <a:pt x="4800" y="2686"/>
                  <a:pt x="4800" y="4477"/>
                </a:cubicBezTo>
                <a:cubicBezTo>
                  <a:pt x="4800" y="6939"/>
                  <a:pt x="4800" y="6939"/>
                  <a:pt x="4800" y="6939"/>
                </a:cubicBezTo>
                <a:cubicBezTo>
                  <a:pt x="0" y="6939"/>
                  <a:pt x="0" y="6939"/>
                  <a:pt x="0" y="6939"/>
                </a:cubicBezTo>
                <a:cubicBezTo>
                  <a:pt x="0" y="10744"/>
                  <a:pt x="0" y="10744"/>
                  <a:pt x="0" y="10744"/>
                </a:cubicBezTo>
                <a:cubicBezTo>
                  <a:pt x="4800" y="10744"/>
                  <a:pt x="4800" y="10744"/>
                  <a:pt x="4800" y="10744"/>
                </a:cubicBezTo>
                <a:cubicBezTo>
                  <a:pt x="4800" y="15668"/>
                  <a:pt x="4800" y="21600"/>
                  <a:pt x="4800" y="21600"/>
                </a:cubicBezTo>
                <a:cubicBezTo>
                  <a:pt x="14400" y="21600"/>
                  <a:pt x="14400" y="21600"/>
                  <a:pt x="14400" y="21600"/>
                </a:cubicBezTo>
                <a:cubicBezTo>
                  <a:pt x="14400" y="21600"/>
                  <a:pt x="14400" y="15556"/>
                  <a:pt x="14400" y="10744"/>
                </a:cubicBezTo>
                <a:cubicBezTo>
                  <a:pt x="20880" y="10744"/>
                  <a:pt x="20880" y="10744"/>
                  <a:pt x="20880" y="10744"/>
                </a:cubicBezTo>
                <a:lnTo>
                  <a:pt x="21600" y="6939"/>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7936"/>
          <p:cNvSpPr/>
          <p:nvPr/>
        </p:nvSpPr>
        <p:spPr>
          <a:xfrm>
            <a:off x="5866773" y="3861055"/>
            <a:ext cx="742159" cy="742159"/>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50" name="Shape 7937"/>
          <p:cNvSpPr/>
          <p:nvPr/>
        </p:nvSpPr>
        <p:spPr>
          <a:xfrm>
            <a:off x="6112127" y="4149912"/>
            <a:ext cx="241287" cy="210607"/>
          </a:xfrm>
          <a:custGeom>
            <a:avLst/>
            <a:gdLst/>
            <a:ahLst/>
            <a:cxnLst>
              <a:cxn ang="0">
                <a:pos x="wd2" y="hd2"/>
              </a:cxn>
              <a:cxn ang="5400000">
                <a:pos x="wd2" y="hd2"/>
              </a:cxn>
              <a:cxn ang="10800000">
                <a:pos x="wd2" y="hd2"/>
              </a:cxn>
              <a:cxn ang="16200000">
                <a:pos x="wd2" y="hd2"/>
              </a:cxn>
            </a:cxnLst>
            <a:rect l="0" t="0" r="r" b="b"/>
            <a:pathLst>
              <a:path w="20558" h="18509" extrusionOk="0">
                <a:moveTo>
                  <a:pt x="0" y="5026"/>
                </a:moveTo>
                <a:cubicBezTo>
                  <a:pt x="831" y="6203"/>
                  <a:pt x="831" y="6203"/>
                  <a:pt x="831" y="6203"/>
                </a:cubicBezTo>
                <a:cubicBezTo>
                  <a:pt x="831" y="6203"/>
                  <a:pt x="2492" y="4812"/>
                  <a:pt x="3115" y="5454"/>
                </a:cubicBezTo>
                <a:cubicBezTo>
                  <a:pt x="3738" y="6203"/>
                  <a:pt x="5919" y="14543"/>
                  <a:pt x="6646" y="16147"/>
                </a:cubicBezTo>
                <a:cubicBezTo>
                  <a:pt x="7269" y="17537"/>
                  <a:pt x="9035" y="19355"/>
                  <a:pt x="10904" y="18072"/>
                </a:cubicBezTo>
                <a:cubicBezTo>
                  <a:pt x="12877" y="16789"/>
                  <a:pt x="19315" y="11121"/>
                  <a:pt x="20458" y="4492"/>
                </a:cubicBezTo>
                <a:cubicBezTo>
                  <a:pt x="21600" y="-2245"/>
                  <a:pt x="12669" y="-855"/>
                  <a:pt x="11735" y="5026"/>
                </a:cubicBezTo>
                <a:cubicBezTo>
                  <a:pt x="14123" y="3529"/>
                  <a:pt x="15369" y="5561"/>
                  <a:pt x="14227" y="7913"/>
                </a:cubicBezTo>
                <a:cubicBezTo>
                  <a:pt x="12981" y="10159"/>
                  <a:pt x="11838" y="11656"/>
                  <a:pt x="11319" y="11656"/>
                </a:cubicBezTo>
                <a:cubicBezTo>
                  <a:pt x="10696" y="11656"/>
                  <a:pt x="10281" y="10159"/>
                  <a:pt x="9658" y="7486"/>
                </a:cubicBezTo>
                <a:cubicBezTo>
                  <a:pt x="8931" y="4705"/>
                  <a:pt x="8931" y="-427"/>
                  <a:pt x="6127" y="214"/>
                </a:cubicBezTo>
                <a:cubicBezTo>
                  <a:pt x="3531" y="749"/>
                  <a:pt x="0" y="5026"/>
                  <a:pt x="0" y="5026"/>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7938"/>
          <p:cNvSpPr/>
          <p:nvPr/>
        </p:nvSpPr>
        <p:spPr>
          <a:xfrm>
            <a:off x="5530684" y="3409967"/>
            <a:ext cx="394454" cy="39445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2" name="Shape 7939"/>
          <p:cNvSpPr/>
          <p:nvPr/>
        </p:nvSpPr>
        <p:spPr>
          <a:xfrm>
            <a:off x="5672561" y="3554444"/>
            <a:ext cx="104748" cy="107130"/>
          </a:xfrm>
          <a:custGeom>
            <a:avLst/>
            <a:gdLst/>
            <a:ahLst/>
            <a:cxnLst>
              <a:cxn ang="0">
                <a:pos x="wd2" y="hd2"/>
              </a:cxn>
              <a:cxn ang="5400000">
                <a:pos x="wd2" y="hd2"/>
              </a:cxn>
              <a:cxn ang="10800000">
                <a:pos x="wd2" y="hd2"/>
              </a:cxn>
              <a:cxn ang="16200000">
                <a:pos x="wd2" y="hd2"/>
              </a:cxn>
            </a:cxnLst>
            <a:rect l="0" t="0" r="r" b="b"/>
            <a:pathLst>
              <a:path w="21491" h="19998" extrusionOk="0">
                <a:moveTo>
                  <a:pt x="20479" y="13899"/>
                </a:moveTo>
                <a:cubicBezTo>
                  <a:pt x="20479" y="17891"/>
                  <a:pt x="20479" y="17891"/>
                  <a:pt x="20479" y="17891"/>
                </a:cubicBezTo>
                <a:lnTo>
                  <a:pt x="20479" y="17891"/>
                </a:lnTo>
                <a:cubicBezTo>
                  <a:pt x="20479" y="18301"/>
                  <a:pt x="20479" y="18301"/>
                  <a:pt x="20479" y="18301"/>
                </a:cubicBezTo>
                <a:cubicBezTo>
                  <a:pt x="16204" y="20246"/>
                  <a:pt x="9004" y="20860"/>
                  <a:pt x="4841" y="18301"/>
                </a:cubicBezTo>
                <a:cubicBezTo>
                  <a:pt x="2366" y="16765"/>
                  <a:pt x="-109" y="13694"/>
                  <a:pt x="4" y="9804"/>
                </a:cubicBezTo>
                <a:cubicBezTo>
                  <a:pt x="116" y="6119"/>
                  <a:pt x="2816" y="2843"/>
                  <a:pt x="6416" y="1205"/>
                </a:cubicBezTo>
                <a:cubicBezTo>
                  <a:pt x="10579" y="-740"/>
                  <a:pt x="16766" y="-331"/>
                  <a:pt x="20479" y="2433"/>
                </a:cubicBezTo>
                <a:cubicBezTo>
                  <a:pt x="18229" y="4378"/>
                  <a:pt x="18229" y="4378"/>
                  <a:pt x="18229" y="4378"/>
                </a:cubicBezTo>
                <a:cubicBezTo>
                  <a:pt x="16879" y="4788"/>
                  <a:pt x="16879" y="4788"/>
                  <a:pt x="16879" y="4788"/>
                </a:cubicBezTo>
                <a:cubicBezTo>
                  <a:pt x="17666" y="3560"/>
                  <a:pt x="17666" y="3560"/>
                  <a:pt x="17666" y="3560"/>
                </a:cubicBezTo>
                <a:cubicBezTo>
                  <a:pt x="16541" y="2536"/>
                  <a:pt x="15304" y="1819"/>
                  <a:pt x="13954" y="1410"/>
                </a:cubicBezTo>
                <a:cubicBezTo>
                  <a:pt x="11816" y="796"/>
                  <a:pt x="9904" y="1205"/>
                  <a:pt x="8216" y="1922"/>
                </a:cubicBezTo>
                <a:cubicBezTo>
                  <a:pt x="4841" y="3355"/>
                  <a:pt x="2816" y="7040"/>
                  <a:pt x="3604" y="10930"/>
                </a:cubicBezTo>
                <a:cubicBezTo>
                  <a:pt x="4391" y="14923"/>
                  <a:pt x="7879" y="18198"/>
                  <a:pt x="12379" y="18608"/>
                </a:cubicBezTo>
                <a:cubicBezTo>
                  <a:pt x="13729" y="18710"/>
                  <a:pt x="15191" y="18608"/>
                  <a:pt x="16541" y="18301"/>
                </a:cubicBezTo>
                <a:cubicBezTo>
                  <a:pt x="17441" y="17994"/>
                  <a:pt x="17441" y="17994"/>
                  <a:pt x="17441" y="17482"/>
                </a:cubicBezTo>
                <a:cubicBezTo>
                  <a:pt x="17441" y="13899"/>
                  <a:pt x="17441" y="13899"/>
                  <a:pt x="17441" y="13899"/>
                </a:cubicBezTo>
                <a:cubicBezTo>
                  <a:pt x="12941" y="14001"/>
                  <a:pt x="12941" y="14001"/>
                  <a:pt x="12941" y="14001"/>
                </a:cubicBezTo>
                <a:cubicBezTo>
                  <a:pt x="15191" y="12773"/>
                  <a:pt x="15191" y="12773"/>
                  <a:pt x="15191" y="12773"/>
                </a:cubicBezTo>
                <a:cubicBezTo>
                  <a:pt x="21491" y="12773"/>
                  <a:pt x="21491" y="12773"/>
                  <a:pt x="21491" y="12773"/>
                </a:cubicBezTo>
                <a:lnTo>
                  <a:pt x="20479" y="13899"/>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7940"/>
          <p:cNvSpPr/>
          <p:nvPr/>
        </p:nvSpPr>
        <p:spPr>
          <a:xfrm>
            <a:off x="5297309" y="4534040"/>
            <a:ext cx="570110" cy="570110"/>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54" name="Shape 7941"/>
          <p:cNvSpPr/>
          <p:nvPr/>
        </p:nvSpPr>
        <p:spPr>
          <a:xfrm>
            <a:off x="5513596" y="4722811"/>
            <a:ext cx="161094" cy="161783"/>
          </a:xfrm>
          <a:custGeom>
            <a:avLst/>
            <a:gdLst/>
            <a:ahLst/>
            <a:cxnLst>
              <a:cxn ang="0">
                <a:pos x="wd2" y="hd2"/>
              </a:cxn>
              <a:cxn ang="5400000">
                <a:pos x="wd2" y="hd2"/>
              </a:cxn>
              <a:cxn ang="10800000">
                <a:pos x="wd2" y="hd2"/>
              </a:cxn>
              <a:cxn ang="16200000">
                <a:pos x="wd2" y="hd2"/>
              </a:cxn>
            </a:cxnLst>
            <a:rect l="0" t="0" r="r" b="b"/>
            <a:pathLst>
              <a:path w="21600" h="21600" extrusionOk="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7942"/>
          <p:cNvSpPr/>
          <p:nvPr/>
        </p:nvSpPr>
        <p:spPr>
          <a:xfrm>
            <a:off x="4954732" y="2916653"/>
            <a:ext cx="394454" cy="39445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7" name="Shape 7943"/>
          <p:cNvSpPr/>
          <p:nvPr/>
        </p:nvSpPr>
        <p:spPr>
          <a:xfrm>
            <a:off x="5097995" y="3043182"/>
            <a:ext cx="111460" cy="143878"/>
          </a:xfrm>
          <a:custGeom>
            <a:avLst/>
            <a:gdLst/>
            <a:ahLst/>
            <a:cxnLst>
              <a:cxn ang="0">
                <a:pos x="wd2" y="hd2"/>
              </a:cxn>
              <a:cxn ang="5400000">
                <a:pos x="wd2" y="hd2"/>
              </a:cxn>
              <a:cxn ang="10800000">
                <a:pos x="wd2" y="hd2"/>
              </a:cxn>
              <a:cxn ang="16200000">
                <a:pos x="wd2" y="hd2"/>
              </a:cxn>
            </a:cxnLst>
            <a:rect l="0" t="0" r="r" b="b"/>
            <a:pathLst>
              <a:path w="21600" h="21537" extrusionOk="0">
                <a:moveTo>
                  <a:pt x="11501" y="0"/>
                </a:moveTo>
                <a:cubicBezTo>
                  <a:pt x="3927" y="0"/>
                  <a:pt x="0" y="4212"/>
                  <a:pt x="0" y="7668"/>
                </a:cubicBezTo>
                <a:cubicBezTo>
                  <a:pt x="0" y="9828"/>
                  <a:pt x="1122" y="11772"/>
                  <a:pt x="3366" y="12420"/>
                </a:cubicBezTo>
                <a:cubicBezTo>
                  <a:pt x="3647" y="12528"/>
                  <a:pt x="4068" y="12420"/>
                  <a:pt x="4068" y="12096"/>
                </a:cubicBezTo>
                <a:cubicBezTo>
                  <a:pt x="4208" y="11880"/>
                  <a:pt x="4348" y="11340"/>
                  <a:pt x="4488" y="11124"/>
                </a:cubicBezTo>
                <a:cubicBezTo>
                  <a:pt x="4488" y="10800"/>
                  <a:pt x="4488" y="10692"/>
                  <a:pt x="4208" y="10476"/>
                </a:cubicBezTo>
                <a:cubicBezTo>
                  <a:pt x="3506" y="9828"/>
                  <a:pt x="3226" y="9072"/>
                  <a:pt x="3226" y="7992"/>
                </a:cubicBezTo>
                <a:cubicBezTo>
                  <a:pt x="3226" y="4860"/>
                  <a:pt x="6171" y="2160"/>
                  <a:pt x="11081" y="2160"/>
                </a:cubicBezTo>
                <a:cubicBezTo>
                  <a:pt x="15429" y="2160"/>
                  <a:pt x="17673" y="4104"/>
                  <a:pt x="17673" y="6804"/>
                </a:cubicBezTo>
                <a:cubicBezTo>
                  <a:pt x="17673" y="10368"/>
                  <a:pt x="15709" y="13392"/>
                  <a:pt x="12623" y="13392"/>
                </a:cubicBezTo>
                <a:cubicBezTo>
                  <a:pt x="10940" y="13392"/>
                  <a:pt x="9678" y="12312"/>
                  <a:pt x="10099" y="11016"/>
                </a:cubicBezTo>
                <a:cubicBezTo>
                  <a:pt x="10660" y="9504"/>
                  <a:pt x="11501" y="7776"/>
                  <a:pt x="11501" y="6696"/>
                </a:cubicBezTo>
                <a:cubicBezTo>
                  <a:pt x="11501" y="5616"/>
                  <a:pt x="10800" y="4752"/>
                  <a:pt x="9397" y="4752"/>
                </a:cubicBezTo>
                <a:cubicBezTo>
                  <a:pt x="7714" y="4752"/>
                  <a:pt x="6312" y="6156"/>
                  <a:pt x="6312" y="7992"/>
                </a:cubicBezTo>
                <a:cubicBezTo>
                  <a:pt x="6312" y="9180"/>
                  <a:pt x="6732" y="9936"/>
                  <a:pt x="6732" y="9936"/>
                </a:cubicBezTo>
                <a:cubicBezTo>
                  <a:pt x="6732" y="9936"/>
                  <a:pt x="5049" y="15660"/>
                  <a:pt x="4769" y="16632"/>
                </a:cubicBezTo>
                <a:cubicBezTo>
                  <a:pt x="4068" y="18684"/>
                  <a:pt x="4629" y="21168"/>
                  <a:pt x="4629" y="21384"/>
                </a:cubicBezTo>
                <a:cubicBezTo>
                  <a:pt x="4629" y="21492"/>
                  <a:pt x="4909" y="21600"/>
                  <a:pt x="5049" y="21492"/>
                </a:cubicBezTo>
                <a:cubicBezTo>
                  <a:pt x="5190" y="21276"/>
                  <a:pt x="7294" y="19332"/>
                  <a:pt x="7995" y="17388"/>
                </a:cubicBezTo>
                <a:cubicBezTo>
                  <a:pt x="8135" y="16848"/>
                  <a:pt x="9117" y="14040"/>
                  <a:pt x="9117" y="14040"/>
                </a:cubicBezTo>
                <a:cubicBezTo>
                  <a:pt x="9678" y="14796"/>
                  <a:pt x="11221" y="15552"/>
                  <a:pt x="13044" y="15552"/>
                </a:cubicBezTo>
                <a:cubicBezTo>
                  <a:pt x="18094" y="15552"/>
                  <a:pt x="21600" y="11880"/>
                  <a:pt x="21600" y="7128"/>
                </a:cubicBezTo>
                <a:cubicBezTo>
                  <a:pt x="21600" y="3456"/>
                  <a:pt x="17673" y="0"/>
                  <a:pt x="11501" y="0"/>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7944"/>
          <p:cNvSpPr/>
          <p:nvPr/>
        </p:nvSpPr>
        <p:spPr>
          <a:xfrm>
            <a:off x="4509222" y="4085989"/>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9" name="Shape 7945"/>
          <p:cNvSpPr/>
          <p:nvPr/>
        </p:nvSpPr>
        <p:spPr>
          <a:xfrm>
            <a:off x="4646036" y="4236036"/>
            <a:ext cx="128243" cy="81725"/>
          </a:xfrm>
          <a:custGeom>
            <a:avLst/>
            <a:gdLst/>
            <a:ahLst/>
            <a:cxnLst>
              <a:cxn ang="0">
                <a:pos x="wd2" y="hd2"/>
              </a:cxn>
              <a:cxn ang="5400000">
                <a:pos x="wd2" y="hd2"/>
              </a:cxn>
              <a:cxn ang="10800000">
                <a:pos x="wd2" y="hd2"/>
              </a:cxn>
              <a:cxn ang="16200000">
                <a:pos x="wd2" y="hd2"/>
              </a:cxn>
            </a:cxnLst>
            <a:rect l="0" t="0" r="r" b="b"/>
            <a:pathLst>
              <a:path w="20901" h="21273" extrusionOk="0">
                <a:moveTo>
                  <a:pt x="0" y="0"/>
                </a:moveTo>
                <a:cubicBezTo>
                  <a:pt x="0" y="20714"/>
                  <a:pt x="0" y="20726"/>
                  <a:pt x="0" y="20726"/>
                </a:cubicBezTo>
                <a:cubicBezTo>
                  <a:pt x="2846" y="20726"/>
                  <a:pt x="2853" y="20726"/>
                  <a:pt x="2853" y="20726"/>
                </a:cubicBezTo>
                <a:cubicBezTo>
                  <a:pt x="2958" y="20726"/>
                  <a:pt x="2954" y="20726"/>
                  <a:pt x="2954" y="20726"/>
                </a:cubicBezTo>
                <a:cubicBezTo>
                  <a:pt x="6748" y="20726"/>
                  <a:pt x="6741" y="20726"/>
                  <a:pt x="6741" y="20726"/>
                </a:cubicBezTo>
                <a:cubicBezTo>
                  <a:pt x="6741" y="20726"/>
                  <a:pt x="10856" y="20888"/>
                  <a:pt x="10856" y="14657"/>
                </a:cubicBezTo>
                <a:cubicBezTo>
                  <a:pt x="10856" y="14657"/>
                  <a:pt x="11067" y="9435"/>
                  <a:pt x="8432" y="9435"/>
                </a:cubicBezTo>
                <a:cubicBezTo>
                  <a:pt x="8432" y="9435"/>
                  <a:pt x="10439" y="9269"/>
                  <a:pt x="10439" y="5564"/>
                </a:cubicBezTo>
                <a:cubicBezTo>
                  <a:pt x="10439" y="1691"/>
                  <a:pt x="8743" y="0"/>
                  <a:pt x="6741" y="0"/>
                </a:cubicBezTo>
                <a:cubicBezTo>
                  <a:pt x="2947" y="0"/>
                  <a:pt x="2954" y="0"/>
                  <a:pt x="2954" y="0"/>
                </a:cubicBezTo>
                <a:cubicBezTo>
                  <a:pt x="2848" y="0"/>
                  <a:pt x="2853" y="0"/>
                  <a:pt x="2853" y="0"/>
                </a:cubicBezTo>
                <a:cubicBezTo>
                  <a:pt x="7" y="0"/>
                  <a:pt x="0" y="0"/>
                  <a:pt x="0" y="0"/>
                </a:cubicBezTo>
                <a:close/>
                <a:moveTo>
                  <a:pt x="13608" y="1230"/>
                </a:moveTo>
                <a:lnTo>
                  <a:pt x="13608" y="3710"/>
                </a:lnTo>
                <a:lnTo>
                  <a:pt x="20046" y="3710"/>
                </a:lnTo>
                <a:lnTo>
                  <a:pt x="20046" y="1230"/>
                </a:lnTo>
                <a:lnTo>
                  <a:pt x="13608" y="1230"/>
                </a:lnTo>
                <a:close/>
                <a:moveTo>
                  <a:pt x="2954" y="3710"/>
                </a:moveTo>
                <a:cubicBezTo>
                  <a:pt x="6221" y="3710"/>
                  <a:pt x="6223" y="3710"/>
                  <a:pt x="6223" y="3710"/>
                </a:cubicBezTo>
                <a:cubicBezTo>
                  <a:pt x="6750" y="3710"/>
                  <a:pt x="6741" y="3710"/>
                  <a:pt x="6741" y="3710"/>
                </a:cubicBezTo>
                <a:cubicBezTo>
                  <a:pt x="6741" y="3710"/>
                  <a:pt x="7700" y="3705"/>
                  <a:pt x="7700" y="5726"/>
                </a:cubicBezTo>
                <a:cubicBezTo>
                  <a:pt x="7700" y="7915"/>
                  <a:pt x="7066" y="8266"/>
                  <a:pt x="6539" y="8266"/>
                </a:cubicBezTo>
                <a:cubicBezTo>
                  <a:pt x="2955" y="8266"/>
                  <a:pt x="2954" y="8266"/>
                  <a:pt x="2954" y="8266"/>
                </a:cubicBezTo>
                <a:lnTo>
                  <a:pt x="2954" y="3710"/>
                </a:lnTo>
                <a:close/>
                <a:moveTo>
                  <a:pt x="16334" y="5202"/>
                </a:moveTo>
                <a:cubicBezTo>
                  <a:pt x="11385" y="5202"/>
                  <a:pt x="11386" y="13145"/>
                  <a:pt x="11386" y="13145"/>
                </a:cubicBezTo>
                <a:cubicBezTo>
                  <a:pt x="11386" y="13145"/>
                  <a:pt x="11069" y="21270"/>
                  <a:pt x="16334" y="21270"/>
                </a:cubicBezTo>
                <a:cubicBezTo>
                  <a:pt x="16334" y="21270"/>
                  <a:pt x="20753" y="21600"/>
                  <a:pt x="20753" y="15685"/>
                </a:cubicBezTo>
                <a:cubicBezTo>
                  <a:pt x="18541" y="15685"/>
                  <a:pt x="18544" y="15685"/>
                  <a:pt x="18544" y="15685"/>
                </a:cubicBezTo>
                <a:cubicBezTo>
                  <a:pt x="18544" y="15685"/>
                  <a:pt x="18542" y="17883"/>
                  <a:pt x="16435" y="17883"/>
                </a:cubicBezTo>
                <a:cubicBezTo>
                  <a:pt x="16435" y="17883"/>
                  <a:pt x="14125" y="18052"/>
                  <a:pt x="14125" y="14335"/>
                </a:cubicBezTo>
                <a:cubicBezTo>
                  <a:pt x="20865" y="14335"/>
                  <a:pt x="20866" y="14335"/>
                  <a:pt x="20866" y="14335"/>
                </a:cubicBezTo>
                <a:cubicBezTo>
                  <a:pt x="20866" y="14335"/>
                  <a:pt x="21600" y="5202"/>
                  <a:pt x="16334" y="5202"/>
                </a:cubicBezTo>
                <a:close/>
                <a:moveTo>
                  <a:pt x="16435" y="8246"/>
                </a:moveTo>
                <a:cubicBezTo>
                  <a:pt x="18436" y="8246"/>
                  <a:pt x="18443" y="11472"/>
                  <a:pt x="18443" y="11472"/>
                </a:cubicBezTo>
                <a:lnTo>
                  <a:pt x="14125" y="11472"/>
                </a:lnTo>
                <a:cubicBezTo>
                  <a:pt x="14125" y="11472"/>
                  <a:pt x="14435" y="8246"/>
                  <a:pt x="16435" y="8246"/>
                </a:cubicBezTo>
                <a:close/>
                <a:moveTo>
                  <a:pt x="2954" y="11452"/>
                </a:moveTo>
                <a:cubicBezTo>
                  <a:pt x="6748" y="11452"/>
                  <a:pt x="6741" y="11452"/>
                  <a:pt x="6741" y="11452"/>
                </a:cubicBezTo>
                <a:cubicBezTo>
                  <a:pt x="6741" y="11452"/>
                  <a:pt x="8117" y="11452"/>
                  <a:pt x="8117" y="14314"/>
                </a:cubicBezTo>
                <a:cubicBezTo>
                  <a:pt x="8117" y="16672"/>
                  <a:pt x="7066" y="17016"/>
                  <a:pt x="6539" y="17016"/>
                </a:cubicBezTo>
                <a:cubicBezTo>
                  <a:pt x="6433" y="17016"/>
                  <a:pt x="6324" y="17016"/>
                  <a:pt x="6324" y="17016"/>
                </a:cubicBezTo>
                <a:cubicBezTo>
                  <a:pt x="2952" y="17016"/>
                  <a:pt x="2954" y="17016"/>
                  <a:pt x="2954" y="17016"/>
                </a:cubicBezTo>
                <a:cubicBezTo>
                  <a:pt x="2954" y="11459"/>
                  <a:pt x="2954" y="11452"/>
                  <a:pt x="2954" y="11452"/>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7946"/>
          <p:cNvSpPr/>
          <p:nvPr/>
        </p:nvSpPr>
        <p:spPr>
          <a:xfrm>
            <a:off x="3923431" y="3739939"/>
            <a:ext cx="570110" cy="570110"/>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61" name="Shape 7947"/>
          <p:cNvSpPr/>
          <p:nvPr/>
        </p:nvSpPr>
        <p:spPr>
          <a:xfrm>
            <a:off x="4088121" y="3909875"/>
            <a:ext cx="232817" cy="232817"/>
          </a:xfrm>
          <a:custGeom>
            <a:avLst/>
            <a:gdLst/>
            <a:ahLst/>
            <a:cxnLst>
              <a:cxn ang="0">
                <a:pos x="wd2" y="hd2"/>
              </a:cxn>
              <a:cxn ang="5400000">
                <a:pos x="wd2" y="hd2"/>
              </a:cxn>
              <a:cxn ang="10800000">
                <a:pos x="wd2" y="hd2"/>
              </a:cxn>
              <a:cxn ang="16200000">
                <a:pos x="wd2" y="hd2"/>
              </a:cxn>
            </a:cxnLst>
            <a:rect l="0" t="0" r="r" b="b"/>
            <a:pathLst>
              <a:path w="21600" h="21600" extrusionOk="0">
                <a:moveTo>
                  <a:pt x="0" y="10855"/>
                </a:moveTo>
                <a:cubicBezTo>
                  <a:pt x="0" y="15131"/>
                  <a:pt x="2412" y="18749"/>
                  <a:pt x="6030" y="20504"/>
                </a:cubicBezTo>
                <a:cubicBezTo>
                  <a:pt x="877" y="6359"/>
                  <a:pt x="877" y="6359"/>
                  <a:pt x="877" y="6359"/>
                </a:cubicBezTo>
                <a:cubicBezTo>
                  <a:pt x="329" y="7785"/>
                  <a:pt x="0" y="9210"/>
                  <a:pt x="0" y="10855"/>
                </a:cubicBezTo>
                <a:close/>
                <a:moveTo>
                  <a:pt x="18091" y="10307"/>
                </a:moveTo>
                <a:cubicBezTo>
                  <a:pt x="18091" y="8881"/>
                  <a:pt x="17543" y="8004"/>
                  <a:pt x="17214" y="7237"/>
                </a:cubicBezTo>
                <a:cubicBezTo>
                  <a:pt x="16666" y="6359"/>
                  <a:pt x="16118" y="5592"/>
                  <a:pt x="16118" y="4715"/>
                </a:cubicBezTo>
                <a:cubicBezTo>
                  <a:pt x="16118" y="3728"/>
                  <a:pt x="16885" y="2851"/>
                  <a:pt x="17982" y="2851"/>
                </a:cubicBezTo>
                <a:cubicBezTo>
                  <a:pt x="17982" y="2851"/>
                  <a:pt x="17982" y="2851"/>
                  <a:pt x="18091" y="2851"/>
                </a:cubicBezTo>
                <a:cubicBezTo>
                  <a:pt x="16118" y="1096"/>
                  <a:pt x="13596" y="0"/>
                  <a:pt x="10745" y="0"/>
                </a:cubicBezTo>
                <a:cubicBezTo>
                  <a:pt x="7017" y="0"/>
                  <a:pt x="3728" y="1974"/>
                  <a:pt x="1754" y="4824"/>
                </a:cubicBezTo>
                <a:cubicBezTo>
                  <a:pt x="1974" y="4934"/>
                  <a:pt x="2193" y="4934"/>
                  <a:pt x="2412" y="4934"/>
                </a:cubicBezTo>
                <a:cubicBezTo>
                  <a:pt x="3618" y="4934"/>
                  <a:pt x="5373" y="4715"/>
                  <a:pt x="5373" y="4715"/>
                </a:cubicBezTo>
                <a:cubicBezTo>
                  <a:pt x="5921" y="4715"/>
                  <a:pt x="5921" y="5592"/>
                  <a:pt x="5373" y="5592"/>
                </a:cubicBezTo>
                <a:cubicBezTo>
                  <a:pt x="5373" y="5592"/>
                  <a:pt x="4824" y="5702"/>
                  <a:pt x="4166" y="5702"/>
                </a:cubicBezTo>
                <a:cubicBezTo>
                  <a:pt x="8114" y="17434"/>
                  <a:pt x="8114" y="17434"/>
                  <a:pt x="8114" y="17434"/>
                </a:cubicBezTo>
                <a:cubicBezTo>
                  <a:pt x="10416" y="10307"/>
                  <a:pt x="10416" y="10307"/>
                  <a:pt x="10416" y="10307"/>
                </a:cubicBezTo>
                <a:cubicBezTo>
                  <a:pt x="8772" y="5702"/>
                  <a:pt x="8772" y="5702"/>
                  <a:pt x="8772" y="5702"/>
                </a:cubicBezTo>
                <a:cubicBezTo>
                  <a:pt x="8223" y="5702"/>
                  <a:pt x="7675" y="5592"/>
                  <a:pt x="7675" y="5592"/>
                </a:cubicBezTo>
                <a:cubicBezTo>
                  <a:pt x="7017" y="5592"/>
                  <a:pt x="7127" y="4715"/>
                  <a:pt x="7675" y="4715"/>
                </a:cubicBezTo>
                <a:cubicBezTo>
                  <a:pt x="7675" y="4715"/>
                  <a:pt x="9539" y="4934"/>
                  <a:pt x="10526" y="4934"/>
                </a:cubicBezTo>
                <a:cubicBezTo>
                  <a:pt x="11732" y="4934"/>
                  <a:pt x="13377" y="4715"/>
                  <a:pt x="13377" y="4715"/>
                </a:cubicBezTo>
                <a:cubicBezTo>
                  <a:pt x="14035" y="4715"/>
                  <a:pt x="14035" y="5592"/>
                  <a:pt x="13486" y="5592"/>
                </a:cubicBezTo>
                <a:cubicBezTo>
                  <a:pt x="13486" y="5592"/>
                  <a:pt x="12938" y="5702"/>
                  <a:pt x="12280" y="5702"/>
                </a:cubicBezTo>
                <a:cubicBezTo>
                  <a:pt x="16118" y="17324"/>
                  <a:pt x="16118" y="17324"/>
                  <a:pt x="16118" y="17324"/>
                </a:cubicBezTo>
                <a:cubicBezTo>
                  <a:pt x="17214" y="13706"/>
                  <a:pt x="17214" y="13706"/>
                  <a:pt x="17214" y="13706"/>
                </a:cubicBezTo>
                <a:cubicBezTo>
                  <a:pt x="17762" y="12390"/>
                  <a:pt x="18091" y="11184"/>
                  <a:pt x="18091" y="10307"/>
                </a:cubicBezTo>
                <a:close/>
                <a:moveTo>
                  <a:pt x="10964" y="11732"/>
                </a:moveTo>
                <a:cubicBezTo>
                  <a:pt x="7675" y="21161"/>
                  <a:pt x="7675" y="21161"/>
                  <a:pt x="7675" y="21161"/>
                </a:cubicBezTo>
                <a:cubicBezTo>
                  <a:pt x="8662" y="21490"/>
                  <a:pt x="9758" y="21600"/>
                  <a:pt x="10745" y="21600"/>
                </a:cubicBezTo>
                <a:cubicBezTo>
                  <a:pt x="12061" y="21600"/>
                  <a:pt x="13267" y="21381"/>
                  <a:pt x="14363" y="20942"/>
                </a:cubicBezTo>
                <a:cubicBezTo>
                  <a:pt x="14363" y="20942"/>
                  <a:pt x="14254" y="20942"/>
                  <a:pt x="14254" y="20832"/>
                </a:cubicBezTo>
                <a:lnTo>
                  <a:pt x="10964" y="11732"/>
                </a:lnTo>
                <a:close/>
                <a:moveTo>
                  <a:pt x="20284" y="5592"/>
                </a:moveTo>
                <a:cubicBezTo>
                  <a:pt x="20284" y="5921"/>
                  <a:pt x="20284" y="6359"/>
                  <a:pt x="20284" y="6688"/>
                </a:cubicBezTo>
                <a:cubicBezTo>
                  <a:pt x="20284" y="7785"/>
                  <a:pt x="20065" y="9101"/>
                  <a:pt x="19517" y="10636"/>
                </a:cubicBezTo>
                <a:cubicBezTo>
                  <a:pt x="16227" y="20175"/>
                  <a:pt x="16227" y="20175"/>
                  <a:pt x="16227" y="20175"/>
                </a:cubicBezTo>
                <a:cubicBezTo>
                  <a:pt x="19407" y="18311"/>
                  <a:pt x="21600" y="14802"/>
                  <a:pt x="21600" y="10855"/>
                </a:cubicBezTo>
                <a:cubicBezTo>
                  <a:pt x="21600" y="8881"/>
                  <a:pt x="21052" y="7127"/>
                  <a:pt x="20284" y="5592"/>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7948"/>
          <p:cNvSpPr/>
          <p:nvPr/>
        </p:nvSpPr>
        <p:spPr>
          <a:xfrm>
            <a:off x="5286876" y="4085989"/>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63" name="Shape 7949"/>
          <p:cNvSpPr/>
          <p:nvPr/>
        </p:nvSpPr>
        <p:spPr>
          <a:xfrm>
            <a:off x="5396076" y="4226924"/>
            <a:ext cx="163983" cy="91948"/>
          </a:xfrm>
          <a:custGeom>
            <a:avLst/>
            <a:gdLst/>
            <a:ahLst/>
            <a:cxnLst>
              <a:cxn ang="0">
                <a:pos x="wd2" y="hd2"/>
              </a:cxn>
              <a:cxn ang="5400000">
                <a:pos x="wd2" y="hd2"/>
              </a:cxn>
              <a:cxn ang="10800000">
                <a:pos x="wd2" y="hd2"/>
              </a:cxn>
              <a:cxn ang="16200000">
                <a:pos x="wd2" y="hd2"/>
              </a:cxn>
            </a:cxnLst>
            <a:rect l="0" t="0" r="r" b="b"/>
            <a:pathLst>
              <a:path w="21600" h="21600" extrusionOk="0">
                <a:moveTo>
                  <a:pt x="3284" y="0"/>
                </a:moveTo>
                <a:lnTo>
                  <a:pt x="3284" y="5110"/>
                </a:lnTo>
                <a:lnTo>
                  <a:pt x="0" y="5110"/>
                </a:lnTo>
                <a:lnTo>
                  <a:pt x="0" y="16706"/>
                </a:lnTo>
                <a:lnTo>
                  <a:pt x="5356" y="16706"/>
                </a:lnTo>
                <a:lnTo>
                  <a:pt x="5356" y="0"/>
                </a:lnTo>
                <a:lnTo>
                  <a:pt x="3284" y="0"/>
                </a:lnTo>
                <a:close/>
                <a:moveTo>
                  <a:pt x="6414" y="39"/>
                </a:moveTo>
                <a:lnTo>
                  <a:pt x="6414" y="3164"/>
                </a:lnTo>
                <a:lnTo>
                  <a:pt x="9577" y="3164"/>
                </a:lnTo>
                <a:lnTo>
                  <a:pt x="9577" y="39"/>
                </a:lnTo>
                <a:lnTo>
                  <a:pt x="6414" y="39"/>
                </a:lnTo>
                <a:close/>
                <a:moveTo>
                  <a:pt x="6414" y="4894"/>
                </a:moveTo>
                <a:lnTo>
                  <a:pt x="6414" y="16490"/>
                </a:lnTo>
                <a:lnTo>
                  <a:pt x="9577" y="16490"/>
                </a:lnTo>
                <a:lnTo>
                  <a:pt x="9577" y="4894"/>
                </a:lnTo>
                <a:lnTo>
                  <a:pt x="6414" y="4894"/>
                </a:lnTo>
                <a:close/>
                <a:moveTo>
                  <a:pt x="9830" y="4894"/>
                </a:moveTo>
                <a:lnTo>
                  <a:pt x="9830" y="16490"/>
                </a:lnTo>
                <a:lnTo>
                  <a:pt x="12971" y="16490"/>
                </a:lnTo>
                <a:lnTo>
                  <a:pt x="12971" y="18475"/>
                </a:lnTo>
                <a:lnTo>
                  <a:pt x="9698" y="18475"/>
                </a:lnTo>
                <a:lnTo>
                  <a:pt x="9698" y="21600"/>
                </a:lnTo>
                <a:lnTo>
                  <a:pt x="14172" y="21600"/>
                </a:lnTo>
                <a:lnTo>
                  <a:pt x="15131" y="21600"/>
                </a:lnTo>
                <a:lnTo>
                  <a:pt x="15131" y="4894"/>
                </a:lnTo>
                <a:lnTo>
                  <a:pt x="9830" y="4894"/>
                </a:lnTo>
                <a:close/>
                <a:moveTo>
                  <a:pt x="16244" y="4894"/>
                </a:moveTo>
                <a:lnTo>
                  <a:pt x="16244" y="16490"/>
                </a:lnTo>
                <a:lnTo>
                  <a:pt x="19517" y="16490"/>
                </a:lnTo>
                <a:lnTo>
                  <a:pt x="19517" y="18475"/>
                </a:lnTo>
                <a:lnTo>
                  <a:pt x="16244" y="18475"/>
                </a:lnTo>
                <a:lnTo>
                  <a:pt x="16244" y="21600"/>
                </a:lnTo>
                <a:lnTo>
                  <a:pt x="20630" y="21600"/>
                </a:lnTo>
                <a:lnTo>
                  <a:pt x="21600" y="21600"/>
                </a:lnTo>
                <a:lnTo>
                  <a:pt x="21600" y="4894"/>
                </a:lnTo>
                <a:lnTo>
                  <a:pt x="16244" y="4894"/>
                </a:lnTo>
                <a:close/>
                <a:moveTo>
                  <a:pt x="11902" y="8019"/>
                </a:moveTo>
                <a:lnTo>
                  <a:pt x="12971" y="8019"/>
                </a:lnTo>
                <a:lnTo>
                  <a:pt x="12971" y="13443"/>
                </a:lnTo>
                <a:lnTo>
                  <a:pt x="11902" y="13443"/>
                </a:lnTo>
                <a:lnTo>
                  <a:pt x="11902" y="8019"/>
                </a:lnTo>
                <a:close/>
                <a:moveTo>
                  <a:pt x="18415" y="8019"/>
                </a:moveTo>
                <a:lnTo>
                  <a:pt x="19517" y="8019"/>
                </a:lnTo>
                <a:lnTo>
                  <a:pt x="19517" y="13443"/>
                </a:lnTo>
                <a:lnTo>
                  <a:pt x="18415" y="13443"/>
                </a:lnTo>
                <a:lnTo>
                  <a:pt x="18415" y="8019"/>
                </a:lnTo>
                <a:close/>
                <a:moveTo>
                  <a:pt x="2171" y="8392"/>
                </a:moveTo>
                <a:lnTo>
                  <a:pt x="3284" y="8392"/>
                </a:lnTo>
                <a:lnTo>
                  <a:pt x="3284" y="13660"/>
                </a:lnTo>
                <a:lnTo>
                  <a:pt x="2171" y="13660"/>
                </a:lnTo>
                <a:lnTo>
                  <a:pt x="2171" y="8392"/>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nvGrpSpPr>
          <p:cNvPr id="64" name="Group 7954"/>
          <p:cNvGrpSpPr/>
          <p:nvPr/>
        </p:nvGrpSpPr>
        <p:grpSpPr>
          <a:xfrm>
            <a:off x="6133450" y="3546046"/>
            <a:ext cx="459410" cy="52388"/>
            <a:chOff x="204330" y="-25400"/>
            <a:chExt cx="1113719" cy="127000"/>
          </a:xfrm>
        </p:grpSpPr>
        <p:sp>
          <p:nvSpPr>
            <p:cNvPr id="65" name="Shape 7952"/>
            <p:cNvSpPr/>
            <p:nvPr/>
          </p:nvSpPr>
          <p:spPr>
            <a:xfrm>
              <a:off x="204330" y="36862"/>
              <a:ext cx="1065671"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66" name="Shape 7953"/>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grpSp>
        <p:nvGrpSpPr>
          <p:cNvPr id="67" name="Group 7961"/>
          <p:cNvGrpSpPr/>
          <p:nvPr/>
        </p:nvGrpSpPr>
        <p:grpSpPr>
          <a:xfrm>
            <a:off x="3603749" y="5208630"/>
            <a:ext cx="999758" cy="277664"/>
            <a:chOff x="0" y="0"/>
            <a:chExt cx="2423654" cy="673121"/>
          </a:xfrm>
        </p:grpSpPr>
        <p:grpSp>
          <p:nvGrpSpPr>
            <p:cNvPr id="68" name="Group 7959"/>
            <p:cNvGrpSpPr/>
            <p:nvPr/>
          </p:nvGrpSpPr>
          <p:grpSpPr>
            <a:xfrm flipH="1">
              <a:off x="0" y="546121"/>
              <a:ext cx="2422682" cy="127001"/>
              <a:chOff x="-1104631" y="-25400"/>
              <a:chExt cx="2422681" cy="127000"/>
            </a:xfrm>
          </p:grpSpPr>
          <p:sp>
            <p:nvSpPr>
              <p:cNvPr id="70" name="Shape 7957"/>
              <p:cNvSpPr/>
              <p:nvPr/>
            </p:nvSpPr>
            <p:spPr>
              <a:xfrm>
                <a:off x="-1104632" y="36862"/>
                <a:ext cx="2374633"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1" name="Shape 7958"/>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sp>
          <p:nvSpPr>
            <p:cNvPr id="69" name="Shape 7960"/>
            <p:cNvSpPr/>
            <p:nvPr/>
          </p:nvSpPr>
          <p:spPr>
            <a:xfrm flipV="1">
              <a:off x="2423654" y="-1"/>
              <a:ext cx="1" cy="613970"/>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grpSp>
      <p:grpSp>
        <p:nvGrpSpPr>
          <p:cNvPr id="72" name="Group 7966"/>
          <p:cNvGrpSpPr/>
          <p:nvPr/>
        </p:nvGrpSpPr>
        <p:grpSpPr>
          <a:xfrm>
            <a:off x="6537921" y="4861426"/>
            <a:ext cx="262933" cy="52388"/>
            <a:chOff x="680636" y="-25400"/>
            <a:chExt cx="637413" cy="127000"/>
          </a:xfrm>
        </p:grpSpPr>
        <p:sp>
          <p:nvSpPr>
            <p:cNvPr id="73" name="Shape 7964"/>
            <p:cNvSpPr/>
            <p:nvPr/>
          </p:nvSpPr>
          <p:spPr>
            <a:xfrm>
              <a:off x="680636" y="36862"/>
              <a:ext cx="589365"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4" name="Shape 7965"/>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grpSp>
        <p:nvGrpSpPr>
          <p:cNvPr id="75" name="Group 7971"/>
          <p:cNvGrpSpPr/>
          <p:nvPr/>
        </p:nvGrpSpPr>
        <p:grpSpPr>
          <a:xfrm flipH="1">
            <a:off x="3399119" y="3934716"/>
            <a:ext cx="284599" cy="52388"/>
            <a:chOff x="628115" y="-25400"/>
            <a:chExt cx="689934" cy="127000"/>
          </a:xfrm>
        </p:grpSpPr>
        <p:sp>
          <p:nvSpPr>
            <p:cNvPr id="76" name="Shape 7969"/>
            <p:cNvSpPr/>
            <p:nvPr/>
          </p:nvSpPr>
          <p:spPr>
            <a:xfrm>
              <a:off x="628115" y="36862"/>
              <a:ext cx="641886"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7" name="Shape 7970"/>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sp>
        <p:nvSpPr>
          <p:cNvPr id="78" name="Shape 7950"/>
          <p:cNvSpPr/>
          <p:nvPr/>
        </p:nvSpPr>
        <p:spPr>
          <a:xfrm>
            <a:off x="6745914" y="3486202"/>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l"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79" name="Shape 7951"/>
          <p:cNvSpPr/>
          <p:nvPr/>
        </p:nvSpPr>
        <p:spPr>
          <a:xfrm>
            <a:off x="6745914" y="3678066"/>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nSpc>
                <a:spcPct val="150000"/>
              </a:lnSpc>
              <a:defRPr sz="1600">
                <a:solidFill>
                  <a:srgbClr val="424242"/>
                </a:solidFill>
                <a:latin typeface="HK Grotesk"/>
                <a:ea typeface="HK Grotesk"/>
                <a:cs typeface="HK Grotesk"/>
                <a:sym typeface="HK Grotesk"/>
              </a:defRPr>
            </a:lvl1pPr>
          </a:lstStyle>
          <a:p>
            <a:pPr marL="0" marR="0" lvl="0" indent="0" algn="l"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aleh puem dolor</a:t>
            </a:r>
          </a:p>
        </p:txBody>
      </p:sp>
      <p:sp>
        <p:nvSpPr>
          <p:cNvPr id="80" name="Shape 7955"/>
          <p:cNvSpPr/>
          <p:nvPr/>
        </p:nvSpPr>
        <p:spPr>
          <a:xfrm>
            <a:off x="2265598" y="5374062"/>
            <a:ext cx="1178979"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r"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1" name="Shape 7956"/>
          <p:cNvSpPr/>
          <p:nvPr/>
        </p:nvSpPr>
        <p:spPr>
          <a:xfrm>
            <a:off x="2333702" y="5565926"/>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gn="r">
              <a:lnSpc>
                <a:spcPct val="150000"/>
              </a:lnSpc>
              <a:defRPr sz="1600">
                <a:solidFill>
                  <a:srgbClr val="424242"/>
                </a:solidFill>
                <a:latin typeface="HK Grotesk"/>
                <a:ea typeface="HK Grotesk"/>
                <a:cs typeface="HK Grotesk"/>
                <a:sym typeface="HK Grotesk"/>
              </a:defRPr>
            </a:lvl1pPr>
          </a:lstStyle>
          <a:p>
            <a:pPr marL="0" marR="0" lvl="0" indent="0" algn="r"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doloraleh pue</a:t>
            </a:r>
          </a:p>
        </p:txBody>
      </p:sp>
      <p:sp>
        <p:nvSpPr>
          <p:cNvPr id="82" name="Shape 7962"/>
          <p:cNvSpPr/>
          <p:nvPr/>
        </p:nvSpPr>
        <p:spPr>
          <a:xfrm>
            <a:off x="6953908" y="4801581"/>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l"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3" name="Shape 7963"/>
          <p:cNvSpPr/>
          <p:nvPr/>
        </p:nvSpPr>
        <p:spPr>
          <a:xfrm>
            <a:off x="6953908" y="4993445"/>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nSpc>
                <a:spcPct val="150000"/>
              </a:lnSpc>
              <a:defRPr sz="1600">
                <a:solidFill>
                  <a:srgbClr val="424242"/>
                </a:solidFill>
                <a:latin typeface="HK Grotesk"/>
                <a:ea typeface="HK Grotesk"/>
                <a:cs typeface="HK Grotesk"/>
                <a:sym typeface="HK Grotesk"/>
              </a:defRPr>
            </a:lvl1pPr>
          </a:lstStyle>
          <a:p>
            <a:pPr marL="0" marR="0" lvl="0" indent="0" algn="l"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aleh puem dolor</a:t>
            </a:r>
          </a:p>
        </p:txBody>
      </p:sp>
      <p:sp>
        <p:nvSpPr>
          <p:cNvPr id="84" name="Shape 7967"/>
          <p:cNvSpPr/>
          <p:nvPr/>
        </p:nvSpPr>
        <p:spPr>
          <a:xfrm>
            <a:off x="2060969" y="3874872"/>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r"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5" name="Shape 7968"/>
          <p:cNvSpPr/>
          <p:nvPr/>
        </p:nvSpPr>
        <p:spPr>
          <a:xfrm>
            <a:off x="2129072" y="4066735"/>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gn="r">
              <a:lnSpc>
                <a:spcPct val="150000"/>
              </a:lnSpc>
              <a:defRPr sz="1600">
                <a:solidFill>
                  <a:srgbClr val="424242"/>
                </a:solidFill>
                <a:latin typeface="HK Grotesk"/>
                <a:ea typeface="HK Grotesk"/>
                <a:cs typeface="HK Grotesk"/>
                <a:sym typeface="HK Grotesk"/>
              </a:defRPr>
            </a:lvl1pPr>
          </a:lstStyle>
          <a:p>
            <a:pPr marL="0" marR="0" lvl="0" indent="0" algn="r"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doloraleh pue</a:t>
            </a:r>
          </a:p>
        </p:txBody>
      </p:sp>
    </p:spTree>
    <p:extLst>
      <p:ext uri="{BB962C8B-B14F-4D97-AF65-F5344CB8AC3E}">
        <p14:creationId xmlns:p14="http://schemas.microsoft.com/office/powerpoint/2010/main" val="277513104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10018</Words>
  <Application>Microsoft Office PowerPoint</Application>
  <PresentationFormat>Custom</PresentationFormat>
  <Paragraphs>625</Paragraphs>
  <Slides>69</Slides>
  <Notes>63</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69</vt:i4>
      </vt:variant>
    </vt:vector>
  </HeadingPairs>
  <TitlesOfParts>
    <vt:vector size="94"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2017-03-04T18:02:48Z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